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jpg" ContentType="image/jpg"/>
  <Default Extension="png" ContentType="image/png"/>
  <Default Extension="gif" ContentType="image/gif"/>
  <Override PartName="/docProps/app.xml" ContentType="application/vnd.openxmlformats-officedocument.extended-properties+xml"/>
  <Override PartName="/ppt/theme/theme1.xml" ContentType="application/vnd.openxmlformats-officedocument.theme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8486775" cy="12001500" type="screen4x3"/>
  <p:notesSz cx="12001500" cy="84867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39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66F1F-CE9B-4651-A6AA-CD717754106B}" type="datetimeFigureOut">
              <a:rPr lang="en-US" smtClean="0"/>
              <a:t>8/9/2021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Char char="•"/>
            </a:pPr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8/9/2021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8/9/2021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1/30/2017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1/30/2017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1/30/2017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1/30/2017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1/30/2017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1/30/2017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166F1F-CE9B-4651-A6AA-CD717754106B}" type="datetimeFigureOut">
              <a:rPr lang="en-US" smtClean="0"/>
              <a:t>6/13/2013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021451-1387-4CA6-816F-3879F97B5CBC}" type="slidenum">
              <a:rPr lang="en-US" smtClean="0"/>
              <a:t>�#�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�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�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0" Type="http://schemas.openxmlformats.org/officeDocument/2006/relationships/image" Target="../media/image9.png"/><Relationship Id="rId11" Type="http://schemas.openxmlformats.org/officeDocument/2006/relationships/image" Target="../media/image10.png"/><Relationship Id="rId12" Type="http://schemas.openxmlformats.org/officeDocument/2006/relationships/image" Target="../media/image11.png"/><Relationship Id="rId13" Type="http://schemas.openxmlformats.org/officeDocument/2006/relationships/image" Target="../media/image12.png"/><Relationship Id="rId14" Type="http://schemas.openxmlformats.org/officeDocument/2006/relationships/image" Target="../media/image13.png"/><Relationship Id="rId15" Type="http://schemas.openxmlformats.org/officeDocument/2006/relationships/image" Target="../media/image14.png"/><Relationship Id="rId16" Type="http://schemas.openxmlformats.org/officeDocument/2006/relationships/image" Target="../media/image15.png"/><Relationship Id="rId17" Type="http://schemas.openxmlformats.org/officeDocument/2006/relationships/image" Target="../media/image16.png"/><Relationship Id="rId18" Type="http://schemas.openxmlformats.org/officeDocument/2006/relationships/image" Target="../media/image17.png"/><Relationship Id="rId19" Type="http://schemas.openxmlformats.org/officeDocument/2006/relationships/image" Target="../media/image18.png"/><Relationship Id="rId20" Type="http://schemas.openxmlformats.org/officeDocument/2006/relationships/image" Target="../media/image19.png"/><Relationship Id="rId21" Type="http://schemas.openxmlformats.org/officeDocument/2006/relationships/image" Target="../media/image20.png"/><Relationship Id="rId22" Type="http://schemas.openxmlformats.org/officeDocument/2006/relationships/image" Target="../media/image21.png"/><Relationship Id="rId23" Type="http://schemas.openxmlformats.org/officeDocument/2006/relationships/image" Target="../media/image22.png"/><Relationship Id="rId24" Type="http://schemas.openxmlformats.org/officeDocument/2006/relationships/image" Target="../media/image23.png"/><Relationship Id="rId25" Type="http://schemas.openxmlformats.org/officeDocument/2006/relationships/image" Target="../media/image24.png"/><Relationship Id="rId26" Type="http://schemas.openxmlformats.org/officeDocument/2006/relationships/image" Target="../media/image25.png"/><Relationship Id="rId27" Type="http://schemas.openxmlformats.org/officeDocument/2006/relationships/image" Target="../media/image26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BC69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502759" y="3098681"/>
            <a:ext cx="7480197" cy="8000000"/>
            <a:chOff x="502759" y="3098681"/>
            <a:chExt cx="7480197" cy="8000000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2759" y="3098681"/>
              <a:ext cx="7480197" cy="8000000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1147619" y="4378351"/>
            <a:ext cx="2114286" cy="624199"/>
            <a:chOff x="1147619" y="4378351"/>
            <a:chExt cx="2114286" cy="624199"/>
          </a:xfrm>
        </p:grpSpPr>
        <p:pic>
          <p:nvPicPr>
            <p:cNvPr id="6" name="Object 5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47619" y="4378351"/>
              <a:ext cx="2114286" cy="624199"/>
            </a:xfrm>
            <a:prstGeom prst="rect">
              <a:avLst/>
            </a:prstGeom>
          </p:spPr>
        </p:pic>
      </p:grpSp>
      <p:grpSp>
        <p:nvGrpSpPr>
          <p:cNvPr id="1003" name="그룹 1003"/>
          <p:cNvGrpSpPr/>
          <p:nvPr/>
        </p:nvGrpSpPr>
        <p:grpSpPr>
          <a:xfrm>
            <a:off x="1147619" y="5194916"/>
            <a:ext cx="2114286" cy="1962782"/>
            <a:chOff x="1147619" y="5194916"/>
            <a:chExt cx="2114286" cy="1962782"/>
          </a:xfrm>
        </p:grpSpPr>
        <p:pic>
          <p:nvPicPr>
            <p:cNvPr id="9" name="Object 8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47619" y="5194916"/>
              <a:ext cx="2114286" cy="1962782"/>
            </a:xfrm>
            <a:prstGeom prst="rect">
              <a:avLst/>
            </a:prstGeom>
          </p:spPr>
        </p:pic>
      </p:grpSp>
      <p:grpSp>
        <p:nvGrpSpPr>
          <p:cNvPr id="1004" name="그룹 1004"/>
          <p:cNvGrpSpPr/>
          <p:nvPr/>
        </p:nvGrpSpPr>
        <p:grpSpPr>
          <a:xfrm>
            <a:off x="1147619" y="7360618"/>
            <a:ext cx="2114286" cy="1954556"/>
            <a:chOff x="1147619" y="7360618"/>
            <a:chExt cx="2114286" cy="1954556"/>
          </a:xfrm>
        </p:grpSpPr>
        <p:pic>
          <p:nvPicPr>
            <p:cNvPr id="12" name="Object 11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47619" y="7360618"/>
              <a:ext cx="2114286" cy="1954556"/>
            </a:xfrm>
            <a:prstGeom prst="rect">
              <a:avLst/>
            </a:prstGeom>
          </p:spPr>
        </p:pic>
      </p:grpSp>
      <p:grpSp>
        <p:nvGrpSpPr>
          <p:cNvPr id="1005" name="그룹 1005"/>
          <p:cNvGrpSpPr/>
          <p:nvPr/>
        </p:nvGrpSpPr>
        <p:grpSpPr>
          <a:xfrm>
            <a:off x="1941763" y="292969"/>
            <a:ext cx="4602188" cy="647327"/>
            <a:chOff x="1941763" y="292969"/>
            <a:chExt cx="4602188" cy="647327"/>
          </a:xfrm>
        </p:grpSpPr>
        <p:pic>
          <p:nvPicPr>
            <p:cNvPr id="15" name="Object 14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941763" y="292969"/>
              <a:ext cx="4602188" cy="647327"/>
            </a:xfrm>
            <a:prstGeom prst="rect">
              <a:avLst/>
            </a:prstGeom>
          </p:spPr>
        </p:pic>
      </p:grpSp>
      <p:pic>
        <p:nvPicPr>
          <p:cNvPr id="17" name="Object 16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224834" y="327307"/>
            <a:ext cx="4075443" cy="696744"/>
          </a:xfrm>
          <a:prstGeom prst="rect">
            <a:avLst/>
          </a:prstGeom>
        </p:spPr>
      </p:pic>
      <p:grpSp>
        <p:nvGrpSpPr>
          <p:cNvPr id="1006" name="그룹 1006"/>
          <p:cNvGrpSpPr/>
          <p:nvPr/>
        </p:nvGrpSpPr>
        <p:grpSpPr>
          <a:xfrm>
            <a:off x="1297867" y="3920755"/>
            <a:ext cx="5889980" cy="241174"/>
            <a:chOff x="1297867" y="3920755"/>
            <a:chExt cx="5889980" cy="241174"/>
          </a:xfrm>
        </p:grpSpPr>
        <p:pic>
          <p:nvPicPr>
            <p:cNvPr id="19" name="Object 18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297867" y="3920755"/>
              <a:ext cx="5889980" cy="241174"/>
            </a:xfrm>
            <a:prstGeom prst="rect">
              <a:avLst/>
            </a:prstGeom>
          </p:spPr>
        </p:pic>
      </p:grpSp>
      <p:pic>
        <p:nvPicPr>
          <p:cNvPr id="21" name="Object 20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1409516" y="3465449"/>
            <a:ext cx="5637093" cy="775411"/>
          </a:xfrm>
          <a:prstGeom prst="rect">
            <a:avLst/>
          </a:prstGeom>
        </p:spPr>
      </p:pic>
      <p:pic>
        <p:nvPicPr>
          <p:cNvPr id="22" name="Object 21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1277163" y="4441868"/>
            <a:ext cx="1348336" cy="584366"/>
          </a:xfrm>
          <a:prstGeom prst="rect">
            <a:avLst/>
          </a:prstGeom>
        </p:spPr>
      </p:pic>
      <p:pic>
        <p:nvPicPr>
          <p:cNvPr id="23" name="Object 22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3451439" y="4460649"/>
            <a:ext cx="3954430" cy="573741"/>
          </a:xfrm>
          <a:prstGeom prst="rect">
            <a:avLst/>
          </a:prstGeom>
        </p:spPr>
      </p:pic>
      <p:pic>
        <p:nvPicPr>
          <p:cNvPr id="24" name="Object 23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1280964" y="5918824"/>
            <a:ext cx="1348336" cy="584366"/>
          </a:xfrm>
          <a:prstGeom prst="rect">
            <a:avLst/>
          </a:prstGeom>
        </p:spPr>
      </p:pic>
      <p:pic>
        <p:nvPicPr>
          <p:cNvPr id="25" name="Object 24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3460570" y="5151106"/>
            <a:ext cx="4400166" cy="2126304"/>
          </a:xfrm>
          <a:prstGeom prst="rect">
            <a:avLst/>
          </a:prstGeom>
        </p:spPr>
      </p:pic>
      <p:pic>
        <p:nvPicPr>
          <p:cNvPr id="26" name="Object 25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1280964" y="8095236"/>
            <a:ext cx="1343549" cy="584366"/>
          </a:xfrm>
          <a:prstGeom prst="rect">
            <a:avLst/>
          </a:prstGeom>
        </p:spPr>
      </p:pic>
      <p:pic>
        <p:nvPicPr>
          <p:cNvPr id="27" name="Object 26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3441916" y="7367601"/>
            <a:ext cx="3871487" cy="2126304"/>
          </a:xfrm>
          <a:prstGeom prst="rect">
            <a:avLst/>
          </a:prstGeom>
        </p:spPr>
      </p:pic>
      <p:grpSp>
        <p:nvGrpSpPr>
          <p:cNvPr id="1007" name="그룹 1007"/>
          <p:cNvGrpSpPr/>
          <p:nvPr/>
        </p:nvGrpSpPr>
        <p:grpSpPr>
          <a:xfrm>
            <a:off x="1222789" y="3457108"/>
            <a:ext cx="6040136" cy="180715"/>
            <a:chOff x="1222789" y="3457108"/>
            <a:chExt cx="6040136" cy="180715"/>
          </a:xfrm>
        </p:grpSpPr>
        <p:grpSp>
          <p:nvGrpSpPr>
            <p:cNvPr id="1008" name="그룹 1008"/>
            <p:cNvGrpSpPr/>
            <p:nvPr/>
          </p:nvGrpSpPr>
          <p:grpSpPr>
            <a:xfrm>
              <a:off x="1222789" y="3457108"/>
              <a:ext cx="207123" cy="171191"/>
              <a:chOff x="1222789" y="3457108"/>
              <a:chExt cx="207123" cy="171191"/>
            </a:xfrm>
          </p:grpSpPr>
          <p:pic>
            <p:nvPicPr>
              <p:cNvPr id="30" name="Object 29"/>
              <p:cNvPicPr>
                <a:picLocks noChangeAspect="1"/>
              </p:cNvPicPr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 rot="-10800000">
                <a:off x="1222789" y="3457108"/>
                <a:ext cx="207123" cy="171191"/>
              </a:xfrm>
              <a:prstGeom prst="rect">
                <a:avLst/>
              </a:prstGeom>
            </p:spPr>
          </p:pic>
        </p:grpSp>
        <p:grpSp>
          <p:nvGrpSpPr>
            <p:cNvPr id="1009" name="그룹 1009"/>
            <p:cNvGrpSpPr/>
            <p:nvPr/>
          </p:nvGrpSpPr>
          <p:grpSpPr>
            <a:xfrm>
              <a:off x="7055802" y="3466632"/>
              <a:ext cx="207123" cy="171191"/>
              <a:chOff x="7055802" y="3466632"/>
              <a:chExt cx="207123" cy="171191"/>
            </a:xfrm>
          </p:grpSpPr>
          <p:pic>
            <p:nvPicPr>
              <p:cNvPr id="33" name="Object 32"/>
              <p:cNvPicPr>
                <a:picLocks noChangeAspect="1"/>
              </p:cNvPicPr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7055802" y="3466632"/>
                <a:ext cx="207123" cy="171191"/>
              </a:xfrm>
              <a:prstGeom prst="rect">
                <a:avLst/>
              </a:prstGeom>
            </p:spPr>
          </p:pic>
        </p:grpSp>
      </p:grpSp>
      <p:pic>
        <p:nvPicPr>
          <p:cNvPr id="36" name="Object 35"/>
          <p:cNvPicPr>
            <a:picLocks noChangeAspect="1"/>
          </p:cNvPicPr>
          <p:nvPr/>
        </p:nvPicPr>
        <p:blipFill>
          <a:blip r:embed="rId18" cstate="print"/>
          <a:stretch>
            <a:fillRect/>
          </a:stretch>
        </p:blipFill>
        <p:spPr>
          <a:xfrm>
            <a:off x="949462" y="556303"/>
            <a:ext cx="8046469" cy="4409796"/>
          </a:xfrm>
          <a:prstGeom prst="rect">
            <a:avLst/>
          </a:prstGeom>
        </p:spPr>
      </p:pic>
      <p:grpSp>
        <p:nvGrpSpPr>
          <p:cNvPr id="1010" name="그룹 1010"/>
          <p:cNvGrpSpPr/>
          <p:nvPr/>
        </p:nvGrpSpPr>
        <p:grpSpPr>
          <a:xfrm>
            <a:off x="945722" y="2687831"/>
            <a:ext cx="6594270" cy="476412"/>
            <a:chOff x="945722" y="2687831"/>
            <a:chExt cx="6594270" cy="476412"/>
          </a:xfrm>
        </p:grpSpPr>
        <p:grpSp>
          <p:nvGrpSpPr>
            <p:cNvPr id="1011" name="그룹 1011"/>
            <p:cNvGrpSpPr/>
            <p:nvPr/>
          </p:nvGrpSpPr>
          <p:grpSpPr>
            <a:xfrm>
              <a:off x="945722" y="2687831"/>
              <a:ext cx="281125" cy="476412"/>
              <a:chOff x="945722" y="2687831"/>
              <a:chExt cx="281125" cy="476412"/>
            </a:xfrm>
          </p:grpSpPr>
          <p:pic>
            <p:nvPicPr>
              <p:cNvPr id="39" name="Object 38"/>
              <p:cNvPicPr>
                <a:picLocks noChangeAspect="1"/>
              </p:cNvPicPr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945722" y="2687831"/>
                <a:ext cx="281125" cy="476412"/>
              </a:xfrm>
              <a:prstGeom prst="rect">
                <a:avLst/>
              </a:prstGeom>
            </p:spPr>
          </p:pic>
        </p:grpSp>
        <p:grpSp>
          <p:nvGrpSpPr>
            <p:cNvPr id="1012" name="그룹 1012"/>
            <p:cNvGrpSpPr/>
            <p:nvPr/>
          </p:nvGrpSpPr>
          <p:grpSpPr>
            <a:xfrm>
              <a:off x="7258867" y="2687831"/>
              <a:ext cx="281125" cy="476412"/>
              <a:chOff x="7258867" y="2687831"/>
              <a:chExt cx="281125" cy="476412"/>
            </a:xfrm>
          </p:grpSpPr>
          <p:pic>
            <p:nvPicPr>
              <p:cNvPr id="42" name="Object 41"/>
              <p:cNvPicPr>
                <a:picLocks noChangeAspect="1"/>
              </p:cNvPicPr>
              <p:nvPr/>
            </p:nvPicPr>
            <p:blipFill>
              <a:blip r:embed="rId20" cstate="print"/>
              <a:stretch>
                <a:fillRect/>
              </a:stretch>
            </p:blipFill>
            <p:spPr>
              <a:xfrm>
                <a:off x="7258867" y="2687831"/>
                <a:ext cx="281125" cy="476412"/>
              </a:xfrm>
              <a:prstGeom prst="rect">
                <a:avLst/>
              </a:prstGeom>
            </p:spPr>
          </p:pic>
        </p:grpSp>
      </p:grpSp>
      <p:grpSp>
        <p:nvGrpSpPr>
          <p:cNvPr id="1013" name="그룹 1013"/>
          <p:cNvGrpSpPr/>
          <p:nvPr/>
        </p:nvGrpSpPr>
        <p:grpSpPr>
          <a:xfrm>
            <a:off x="723272" y="1173171"/>
            <a:ext cx="829647" cy="516323"/>
            <a:chOff x="723272" y="1173171"/>
            <a:chExt cx="829647" cy="516323"/>
          </a:xfrm>
        </p:grpSpPr>
        <p:pic>
          <p:nvPicPr>
            <p:cNvPr id="46" name="Object 45"/>
            <p:cNvPicPr>
              <a:picLocks noChangeAspect="1"/>
            </p:cNvPicPr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723272" y="1173171"/>
              <a:ext cx="829647" cy="516323"/>
            </a:xfrm>
            <a:prstGeom prst="rect">
              <a:avLst/>
            </a:prstGeom>
          </p:spPr>
        </p:pic>
      </p:grpSp>
      <p:grpSp>
        <p:nvGrpSpPr>
          <p:cNvPr id="1014" name="그룹 1014"/>
          <p:cNvGrpSpPr/>
          <p:nvPr/>
        </p:nvGrpSpPr>
        <p:grpSpPr>
          <a:xfrm>
            <a:off x="7241259" y="1271408"/>
            <a:ext cx="517702" cy="555105"/>
            <a:chOff x="7241259" y="1271408"/>
            <a:chExt cx="517702" cy="555105"/>
          </a:xfrm>
        </p:grpSpPr>
        <p:pic>
          <p:nvPicPr>
            <p:cNvPr id="49" name="Object 48"/>
            <p:cNvPicPr>
              <a:picLocks noChangeAspect="1"/>
            </p:cNvPicPr>
            <p:nvPr/>
          </p:nvPicPr>
          <p:blipFill>
            <a:blip r:embed="rId22" cstate="print"/>
            <a:stretch>
              <a:fillRect/>
            </a:stretch>
          </p:blipFill>
          <p:spPr>
            <a:xfrm rot="2640000">
              <a:off x="7241259" y="1271408"/>
              <a:ext cx="517702" cy="555105"/>
            </a:xfrm>
            <a:prstGeom prst="rect">
              <a:avLst/>
            </a:prstGeom>
          </p:spPr>
        </p:pic>
      </p:grpSp>
      <p:grpSp>
        <p:nvGrpSpPr>
          <p:cNvPr id="1015" name="그룹 1015"/>
          <p:cNvGrpSpPr/>
          <p:nvPr/>
        </p:nvGrpSpPr>
        <p:grpSpPr>
          <a:xfrm>
            <a:off x="6230070" y="1271515"/>
            <a:ext cx="991940" cy="810990"/>
            <a:chOff x="6230070" y="1271515"/>
            <a:chExt cx="991940" cy="810990"/>
          </a:xfrm>
        </p:grpSpPr>
        <p:pic>
          <p:nvPicPr>
            <p:cNvPr id="52" name="Object 51"/>
            <p:cNvPicPr>
              <a:picLocks noChangeAspect="1"/>
            </p:cNvPicPr>
            <p:nvPr/>
          </p:nvPicPr>
          <p:blipFill>
            <a:blip r:embed="rId23" cstate="print"/>
            <a:stretch>
              <a:fillRect/>
            </a:stretch>
          </p:blipFill>
          <p:spPr>
            <a:xfrm rot="720000">
              <a:off x="6230070" y="1271515"/>
              <a:ext cx="991940" cy="810990"/>
            </a:xfrm>
            <a:prstGeom prst="rect">
              <a:avLst/>
            </a:prstGeom>
          </p:spPr>
        </p:pic>
      </p:grpSp>
      <p:grpSp>
        <p:nvGrpSpPr>
          <p:cNvPr id="1016" name="그룹 1016"/>
          <p:cNvGrpSpPr/>
          <p:nvPr/>
        </p:nvGrpSpPr>
        <p:grpSpPr>
          <a:xfrm>
            <a:off x="7248181" y="1950230"/>
            <a:ext cx="556593" cy="346391"/>
            <a:chOff x="7248181" y="1950230"/>
            <a:chExt cx="556593" cy="346391"/>
          </a:xfrm>
        </p:grpSpPr>
        <p:pic>
          <p:nvPicPr>
            <p:cNvPr id="55" name="Object 54"/>
            <p:cNvPicPr>
              <a:picLocks noChangeAspect="1"/>
            </p:cNvPicPr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7248181" y="1950230"/>
              <a:ext cx="556593" cy="346391"/>
            </a:xfrm>
            <a:prstGeom prst="rect">
              <a:avLst/>
            </a:prstGeom>
          </p:spPr>
        </p:pic>
      </p:grpSp>
      <p:grpSp>
        <p:nvGrpSpPr>
          <p:cNvPr id="1017" name="그룹 1017"/>
          <p:cNvGrpSpPr/>
          <p:nvPr/>
        </p:nvGrpSpPr>
        <p:grpSpPr>
          <a:xfrm>
            <a:off x="4280952" y="9861559"/>
            <a:ext cx="4139246" cy="2224155"/>
            <a:chOff x="4280952" y="9861559"/>
            <a:chExt cx="4139246" cy="2224155"/>
          </a:xfrm>
        </p:grpSpPr>
        <p:pic>
          <p:nvPicPr>
            <p:cNvPr id="58" name="Object 57"/>
            <p:cNvPicPr>
              <a:picLocks noChangeAspect="1"/>
            </p:cNvPicPr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4280952" y="9861559"/>
              <a:ext cx="4139246" cy="2224155"/>
            </a:xfrm>
            <a:prstGeom prst="rect">
              <a:avLst/>
            </a:prstGeom>
          </p:spPr>
        </p:pic>
      </p:grpSp>
      <p:grpSp>
        <p:nvGrpSpPr>
          <p:cNvPr id="1018" name="그룹 1018"/>
          <p:cNvGrpSpPr/>
          <p:nvPr/>
        </p:nvGrpSpPr>
        <p:grpSpPr>
          <a:xfrm>
            <a:off x="964770" y="9647619"/>
            <a:ext cx="4894207" cy="1007407"/>
            <a:chOff x="964770" y="9647619"/>
            <a:chExt cx="4894207" cy="1007407"/>
          </a:xfrm>
        </p:grpSpPr>
        <p:pic>
          <p:nvPicPr>
            <p:cNvPr id="61" name="Object 60"/>
            <p:cNvPicPr>
              <a:picLocks noChangeAspect="1"/>
            </p:cNvPicPr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964770" y="9647619"/>
              <a:ext cx="4894207" cy="1007407"/>
            </a:xfrm>
            <a:prstGeom prst="rect">
              <a:avLst/>
            </a:prstGeom>
          </p:spPr>
        </p:pic>
      </p:grpSp>
      <p:pic>
        <p:nvPicPr>
          <p:cNvPr id="63" name="Object 62"/>
          <p:cNvPicPr>
            <a:picLocks noChangeAspect="1"/>
          </p:cNvPicPr>
          <p:nvPr/>
        </p:nvPicPr>
        <p:blipFill>
          <a:blip r:embed="rId27" cstate="print"/>
          <a:stretch>
            <a:fillRect/>
          </a:stretch>
        </p:blipFill>
        <p:spPr>
          <a:xfrm>
            <a:off x="1304163" y="9766573"/>
            <a:ext cx="4110313" cy="64055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MS P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MS P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Company>officegen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officegen</dc:creator>
  <cp:lastModifiedBy>officegen</cp:lastModifiedBy>
  <cp:revision>1</cp:revision>
  <dcterms:created xsi:type="dcterms:W3CDTF">2021-08-09T21:38:23Z</dcterms:created>
  <dcterms:modified xsi:type="dcterms:W3CDTF">2021-08-09T21:38:23Z</dcterms:modified>
</cp:coreProperties>
</file>